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rimo"/>
      <p:regular r:id="rId7"/>
      <p:bold r:id="rId8"/>
      <p:italic r:id="rId9"/>
      <p:boldItalic r:id="rId10"/>
    </p:embeddedFont>
    <p:embeddedFont>
      <p:font typeface="Boogaloo"/>
      <p:regular r:id="rId11"/>
    </p:embeddedFont>
    <p:embeddedFont>
      <p:font typeface="DM Sans"/>
      <p:regular r:id="rId12"/>
      <p:bold r:id="rId13"/>
      <p:italic r:id="rId14"/>
      <p:boldItalic r:id="rId15"/>
    </p:embeddedFont>
    <p:embeddedFont>
      <p:font typeface="Comforta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6">
          <p15:clr>
            <a:srgbClr val="A4A3A4"/>
          </p15:clr>
        </p15:guide>
        <p15:guide id="2" pos="340">
          <p15:clr>
            <a:srgbClr val="A4A3A4"/>
          </p15:clr>
        </p15:guide>
        <p15:guide id="3" pos="4422">
          <p15:clr>
            <a:srgbClr val="9AA0A6"/>
          </p15:clr>
        </p15:guide>
        <p15:guide id="4" orient="horz" pos="1191">
          <p15:clr>
            <a:srgbClr val="9AA0A6"/>
          </p15:clr>
        </p15:guide>
        <p15:guide id="5" orient="horz" pos="2835">
          <p15:clr>
            <a:srgbClr val="9AA0A6"/>
          </p15:clr>
        </p15:guide>
        <p15:guide id="6" orient="horz" pos="3231">
          <p15:clr>
            <a:srgbClr val="9AA0A6"/>
          </p15:clr>
        </p15:guide>
        <p15:guide id="7" orient="horz" pos="4173">
          <p15:clr>
            <a:srgbClr val="9AA0A6"/>
          </p15:clr>
        </p15:guide>
        <p15:guide id="8" orient="horz" pos="4569">
          <p15:clr>
            <a:srgbClr val="9AA0A6"/>
          </p15:clr>
        </p15:guide>
        <p15:guide id="9" orient="horz" pos="5613">
          <p15:clr>
            <a:srgbClr val="9AA0A6"/>
          </p15:clr>
        </p15:guide>
        <p15:guide id="10" orient="horz" pos="600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6" orient="horz"/>
        <p:guide pos="340"/>
        <p:guide pos="4422"/>
        <p:guide pos="1191" orient="horz"/>
        <p:guide pos="2835" orient="horz"/>
        <p:guide pos="3231" orient="horz"/>
        <p:guide pos="4173" orient="horz"/>
        <p:guide pos="4569" orient="horz"/>
        <p:guide pos="5613" orient="horz"/>
        <p:guide pos="600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oogaloo-regular.fntdata"/><Relationship Id="rId10" Type="http://schemas.openxmlformats.org/officeDocument/2006/relationships/font" Target="fonts/Arimo-boldItalic.fntdata"/><Relationship Id="rId13" Type="http://schemas.openxmlformats.org/officeDocument/2006/relationships/font" Target="fonts/DMSans-bold.fntdata"/><Relationship Id="rId12" Type="http://schemas.openxmlformats.org/officeDocument/2006/relationships/font" Target="fonts/DM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italic.fntdata"/><Relationship Id="rId15" Type="http://schemas.openxmlformats.org/officeDocument/2006/relationships/font" Target="fonts/DMSans-boldItalic.fntdata"/><Relationship Id="rId14" Type="http://schemas.openxmlformats.org/officeDocument/2006/relationships/font" Target="fonts/DMSans-italic.fntdata"/><Relationship Id="rId17" Type="http://schemas.openxmlformats.org/officeDocument/2006/relationships/font" Target="fonts/Comfortaa-bold.fntdata"/><Relationship Id="rId16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mo-regular.fntdata"/><Relationship Id="rId8" Type="http://schemas.openxmlformats.org/officeDocument/2006/relationships/font" Target="fonts/Arim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" y="0"/>
            <a:ext cx="7559232" cy="106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051" l="0" r="8533" t="1646"/>
          <a:stretch/>
        </p:blipFill>
        <p:spPr>
          <a:xfrm>
            <a:off x="4381600" y="0"/>
            <a:ext cx="3178400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40000" y="357700"/>
            <a:ext cx="4229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>
                <a:solidFill>
                  <a:srgbClr val="F9B339"/>
                </a:solidFill>
                <a:latin typeface="Boogaloo"/>
                <a:ea typeface="Boogaloo"/>
                <a:cs typeface="Boogaloo"/>
                <a:sym typeface="Boogaloo"/>
              </a:rPr>
              <a:t>T-Shirt Price List</a:t>
            </a:r>
            <a:endParaRPr sz="5600">
              <a:solidFill>
                <a:srgbClr val="F9B339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43200" y="1265275"/>
            <a:ext cx="2696100" cy="79500"/>
          </a:xfrm>
          <a:prstGeom prst="rect">
            <a:avLst/>
          </a:prstGeom>
          <a:solidFill>
            <a:srgbClr val="282D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536576" y="1556776"/>
            <a:ext cx="4266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E51035"/>
                </a:solidFill>
                <a:latin typeface="Arimo"/>
                <a:ea typeface="Arimo"/>
                <a:cs typeface="Arimo"/>
                <a:sym typeface="Arimo"/>
              </a:rPr>
              <a:t>TOTAL T</a:t>
            </a:r>
            <a:r>
              <a:rPr b="1" lang="ru" sz="1600">
                <a:solidFill>
                  <a:srgbClr val="E51035"/>
                </a:solidFill>
                <a:latin typeface="Arimo"/>
                <a:ea typeface="Arimo"/>
                <a:cs typeface="Arimo"/>
                <a:sym typeface="Arimo"/>
              </a:rPr>
              <a:t>-</a:t>
            </a:r>
            <a:r>
              <a:rPr b="1" lang="ru" sz="1600">
                <a:solidFill>
                  <a:srgbClr val="E51035"/>
                </a:solidFill>
                <a:latin typeface="Arimo"/>
                <a:ea typeface="Arimo"/>
                <a:cs typeface="Arimo"/>
                <a:sym typeface="Arimo"/>
              </a:rPr>
              <a:t>SHIRT QUANTITY FOR 1 ORDER</a:t>
            </a:r>
            <a:endParaRPr b="1" sz="1600">
              <a:solidFill>
                <a:srgbClr val="E51035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536576" y="4763053"/>
            <a:ext cx="6483324" cy="1866098"/>
            <a:chOff x="536576" y="4763053"/>
            <a:chExt cx="6483324" cy="1866098"/>
          </a:xfrm>
        </p:grpSpPr>
        <p:sp>
          <p:nvSpPr>
            <p:cNvPr id="60" name="Google Shape;60;p13"/>
            <p:cNvSpPr/>
            <p:nvPr/>
          </p:nvSpPr>
          <p:spPr>
            <a:xfrm>
              <a:off x="543200" y="5105451"/>
              <a:ext cx="6476700" cy="1523700"/>
            </a:xfrm>
            <a:prstGeom prst="rect">
              <a:avLst/>
            </a:prstGeom>
            <a:solidFill>
              <a:srgbClr val="FFFFFF">
                <a:alpha val="89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543200" y="5100901"/>
              <a:ext cx="6476700" cy="1523700"/>
            </a:xfrm>
            <a:prstGeom prst="rect">
              <a:avLst/>
            </a:prstGeom>
            <a:noFill/>
            <a:ln cap="flat" cmpd="sng" w="28575">
              <a:solidFill>
                <a:srgbClr val="06111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536576" y="4763053"/>
              <a:ext cx="4266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E51035"/>
                  </a:solidFill>
                  <a:latin typeface="Arimo"/>
                  <a:ea typeface="Arimo"/>
                  <a:cs typeface="Arimo"/>
                  <a:sym typeface="Arimo"/>
                </a:rPr>
                <a:t>CUSTOMERS DETAILS</a:t>
              </a:r>
              <a:endParaRPr b="1" sz="1600">
                <a:solidFill>
                  <a:srgbClr val="E51035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grpSp>
          <p:nvGrpSpPr>
            <p:cNvPr id="63" name="Google Shape;63;p13"/>
            <p:cNvGrpSpPr/>
            <p:nvPr/>
          </p:nvGrpSpPr>
          <p:grpSpPr>
            <a:xfrm>
              <a:off x="688974" y="5275688"/>
              <a:ext cx="6127551" cy="269037"/>
              <a:chOff x="688974" y="5275688"/>
              <a:chExt cx="6127551" cy="269037"/>
            </a:xfrm>
          </p:grpSpPr>
          <p:sp>
            <p:nvSpPr>
              <p:cNvPr id="64" name="Google Shape;64;p13"/>
              <p:cNvSpPr txBox="1"/>
              <p:nvPr/>
            </p:nvSpPr>
            <p:spPr>
              <a:xfrm>
                <a:off x="688974" y="5275688"/>
                <a:ext cx="1467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Name:</a:t>
                </a:r>
                <a:endParaRPr b="1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cxnSp>
            <p:nvCxnSpPr>
              <p:cNvPr id="65" name="Google Shape;65;p13"/>
              <p:cNvCxnSpPr/>
              <p:nvPr/>
            </p:nvCxnSpPr>
            <p:spPr>
              <a:xfrm>
                <a:off x="708825" y="5544725"/>
                <a:ext cx="610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6" name="Google Shape;66;p13"/>
            <p:cNvGrpSpPr/>
            <p:nvPr/>
          </p:nvGrpSpPr>
          <p:grpSpPr>
            <a:xfrm>
              <a:off x="688974" y="5686412"/>
              <a:ext cx="2914851" cy="269037"/>
              <a:chOff x="688974" y="5275688"/>
              <a:chExt cx="2914851" cy="269037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688974" y="5275688"/>
                <a:ext cx="1467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Email:</a:t>
                </a:r>
                <a:endParaRPr b="1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cxnSp>
            <p:nvCxnSpPr>
              <p:cNvPr id="68" name="Google Shape;68;p13"/>
              <p:cNvCxnSpPr/>
              <p:nvPr/>
            </p:nvCxnSpPr>
            <p:spPr>
              <a:xfrm>
                <a:off x="708825" y="5544725"/>
                <a:ext cx="2895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9" name="Google Shape;69;p13"/>
            <p:cNvGrpSpPr/>
            <p:nvPr/>
          </p:nvGrpSpPr>
          <p:grpSpPr>
            <a:xfrm>
              <a:off x="3924970" y="5686412"/>
              <a:ext cx="2891480" cy="269038"/>
              <a:chOff x="818170" y="5275688"/>
              <a:chExt cx="2891480" cy="269038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818170" y="5275688"/>
                <a:ext cx="1467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Phone #:</a:t>
                </a:r>
                <a:endParaRPr b="1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cxnSp>
            <p:nvCxnSpPr>
              <p:cNvPr id="71" name="Google Shape;71;p13"/>
              <p:cNvCxnSpPr/>
              <p:nvPr/>
            </p:nvCxnSpPr>
            <p:spPr>
              <a:xfrm>
                <a:off x="821550" y="5544727"/>
                <a:ext cx="2888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2" name="Google Shape;72;p13"/>
            <p:cNvGrpSpPr/>
            <p:nvPr/>
          </p:nvGrpSpPr>
          <p:grpSpPr>
            <a:xfrm>
              <a:off x="688974" y="6064013"/>
              <a:ext cx="6127551" cy="269037"/>
              <a:chOff x="688974" y="5275688"/>
              <a:chExt cx="6127551" cy="269037"/>
            </a:xfrm>
          </p:grpSpPr>
          <p:sp>
            <p:nvSpPr>
              <p:cNvPr id="73" name="Google Shape;73;p13"/>
              <p:cNvSpPr txBox="1"/>
              <p:nvPr/>
            </p:nvSpPr>
            <p:spPr>
              <a:xfrm>
                <a:off x="688974" y="5275688"/>
                <a:ext cx="1467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Address:</a:t>
                </a:r>
                <a:endParaRPr b="1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cxnSp>
            <p:nvCxnSpPr>
              <p:cNvPr id="74" name="Google Shape;74;p13"/>
              <p:cNvCxnSpPr/>
              <p:nvPr/>
            </p:nvCxnSpPr>
            <p:spPr>
              <a:xfrm>
                <a:off x="708825" y="5544725"/>
                <a:ext cx="610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5" name="Google Shape;75;p13"/>
          <p:cNvGrpSpPr/>
          <p:nvPr/>
        </p:nvGrpSpPr>
        <p:grpSpPr>
          <a:xfrm>
            <a:off x="536576" y="6868457"/>
            <a:ext cx="6483324" cy="2046092"/>
            <a:chOff x="536576" y="6868457"/>
            <a:chExt cx="6483324" cy="2046092"/>
          </a:xfrm>
        </p:grpSpPr>
        <p:sp>
          <p:nvSpPr>
            <p:cNvPr id="76" name="Google Shape;76;p13"/>
            <p:cNvSpPr/>
            <p:nvPr/>
          </p:nvSpPr>
          <p:spPr>
            <a:xfrm>
              <a:off x="543200" y="7210849"/>
              <a:ext cx="6476700" cy="1703700"/>
            </a:xfrm>
            <a:prstGeom prst="rect">
              <a:avLst/>
            </a:prstGeom>
            <a:solidFill>
              <a:srgbClr val="FFFFFF">
                <a:alpha val="89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43200" y="7206299"/>
              <a:ext cx="6476700" cy="1703700"/>
            </a:xfrm>
            <a:prstGeom prst="rect">
              <a:avLst/>
            </a:prstGeom>
            <a:noFill/>
            <a:ln cap="flat" cmpd="sng" w="28575">
              <a:solidFill>
                <a:srgbClr val="06111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536576" y="6868457"/>
              <a:ext cx="4266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E51035"/>
                  </a:solidFill>
                  <a:latin typeface="Arimo"/>
                  <a:ea typeface="Arimo"/>
                  <a:cs typeface="Arimo"/>
                  <a:sym typeface="Arimo"/>
                </a:rPr>
                <a:t>ORDER DETAILS</a:t>
              </a:r>
              <a:endParaRPr b="1" sz="1600">
                <a:solidFill>
                  <a:srgbClr val="E51035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688974" y="7381092"/>
              <a:ext cx="1467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Description</a:t>
              </a:r>
              <a:endParaRPr b="1">
                <a:solidFill>
                  <a:srgbClr val="F9B33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80" name="Google Shape;80;p13"/>
            <p:cNvGrpSpPr/>
            <p:nvPr/>
          </p:nvGrpSpPr>
          <p:grpSpPr>
            <a:xfrm>
              <a:off x="708825" y="7815778"/>
              <a:ext cx="2914800" cy="847950"/>
              <a:chOff x="708825" y="7815778"/>
              <a:chExt cx="2914800" cy="847950"/>
            </a:xfrm>
          </p:grpSpPr>
          <p:cxnSp>
            <p:nvCxnSpPr>
              <p:cNvPr id="81" name="Google Shape;81;p13"/>
              <p:cNvCxnSpPr/>
              <p:nvPr/>
            </p:nvCxnSpPr>
            <p:spPr>
              <a:xfrm>
                <a:off x="708825" y="7815778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" name="Google Shape;82;p13"/>
              <p:cNvCxnSpPr/>
              <p:nvPr/>
            </p:nvCxnSpPr>
            <p:spPr>
              <a:xfrm>
                <a:off x="708825" y="8100628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13"/>
              <p:cNvCxnSpPr/>
              <p:nvPr/>
            </p:nvCxnSpPr>
            <p:spPr>
              <a:xfrm>
                <a:off x="708825" y="8378853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" name="Google Shape;84;p13"/>
              <p:cNvCxnSpPr/>
              <p:nvPr/>
            </p:nvCxnSpPr>
            <p:spPr>
              <a:xfrm>
                <a:off x="708825" y="8663728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5" name="Google Shape;85;p13"/>
            <p:cNvGrpSpPr/>
            <p:nvPr/>
          </p:nvGrpSpPr>
          <p:grpSpPr>
            <a:xfrm>
              <a:off x="3802489" y="7815775"/>
              <a:ext cx="603947" cy="847950"/>
              <a:chOff x="708825" y="7815778"/>
              <a:chExt cx="2914800" cy="847950"/>
            </a:xfrm>
          </p:grpSpPr>
          <p:cxnSp>
            <p:nvCxnSpPr>
              <p:cNvPr id="86" name="Google Shape;86;p13"/>
              <p:cNvCxnSpPr/>
              <p:nvPr/>
            </p:nvCxnSpPr>
            <p:spPr>
              <a:xfrm>
                <a:off x="708825" y="7815778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" name="Google Shape;87;p13"/>
              <p:cNvCxnSpPr/>
              <p:nvPr/>
            </p:nvCxnSpPr>
            <p:spPr>
              <a:xfrm>
                <a:off x="708825" y="8100628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" name="Google Shape;88;p13"/>
              <p:cNvCxnSpPr/>
              <p:nvPr/>
            </p:nvCxnSpPr>
            <p:spPr>
              <a:xfrm>
                <a:off x="708825" y="8378853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" name="Google Shape;89;p13"/>
              <p:cNvCxnSpPr/>
              <p:nvPr/>
            </p:nvCxnSpPr>
            <p:spPr>
              <a:xfrm>
                <a:off x="708825" y="8663728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90" name="Google Shape;90;p13"/>
            <p:cNvSpPr txBox="1"/>
            <p:nvPr/>
          </p:nvSpPr>
          <p:spPr>
            <a:xfrm>
              <a:off x="3802499" y="7381100"/>
              <a:ext cx="551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QTY</a:t>
              </a:r>
              <a:endParaRPr b="1">
                <a:solidFill>
                  <a:srgbClr val="F9B33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91" name="Google Shape;91;p13"/>
            <p:cNvGrpSpPr/>
            <p:nvPr/>
          </p:nvGrpSpPr>
          <p:grpSpPr>
            <a:xfrm>
              <a:off x="4544460" y="7815775"/>
              <a:ext cx="1172624" cy="847950"/>
              <a:chOff x="708825" y="7815778"/>
              <a:chExt cx="2914800" cy="847950"/>
            </a:xfrm>
          </p:grpSpPr>
          <p:cxnSp>
            <p:nvCxnSpPr>
              <p:cNvPr id="92" name="Google Shape;92;p13"/>
              <p:cNvCxnSpPr/>
              <p:nvPr/>
            </p:nvCxnSpPr>
            <p:spPr>
              <a:xfrm>
                <a:off x="708825" y="7815778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" name="Google Shape;93;p13"/>
              <p:cNvCxnSpPr/>
              <p:nvPr/>
            </p:nvCxnSpPr>
            <p:spPr>
              <a:xfrm>
                <a:off x="708825" y="8100628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" name="Google Shape;94;p13"/>
              <p:cNvCxnSpPr/>
              <p:nvPr/>
            </p:nvCxnSpPr>
            <p:spPr>
              <a:xfrm>
                <a:off x="708825" y="8378853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" name="Google Shape;95;p13"/>
              <p:cNvCxnSpPr/>
              <p:nvPr/>
            </p:nvCxnSpPr>
            <p:spPr>
              <a:xfrm>
                <a:off x="708825" y="8663728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96" name="Google Shape;96;p13"/>
            <p:cNvSpPr txBox="1"/>
            <p:nvPr/>
          </p:nvSpPr>
          <p:spPr>
            <a:xfrm>
              <a:off x="4544426" y="7381100"/>
              <a:ext cx="1172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Unit</a:t>
              </a:r>
              <a:r>
                <a:rPr b="1" lang="ru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 Price</a:t>
              </a:r>
              <a:endParaRPr b="1">
                <a:solidFill>
                  <a:srgbClr val="F9B33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97" name="Google Shape;97;p13"/>
            <p:cNvGrpSpPr/>
            <p:nvPr/>
          </p:nvGrpSpPr>
          <p:grpSpPr>
            <a:xfrm>
              <a:off x="5889190" y="7815775"/>
              <a:ext cx="940606" cy="847950"/>
              <a:chOff x="708825" y="7815778"/>
              <a:chExt cx="2914800" cy="847950"/>
            </a:xfrm>
          </p:grpSpPr>
          <p:cxnSp>
            <p:nvCxnSpPr>
              <p:cNvPr id="98" name="Google Shape;98;p13"/>
              <p:cNvCxnSpPr/>
              <p:nvPr/>
            </p:nvCxnSpPr>
            <p:spPr>
              <a:xfrm>
                <a:off x="708825" y="7815778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" name="Google Shape;99;p13"/>
              <p:cNvCxnSpPr/>
              <p:nvPr/>
            </p:nvCxnSpPr>
            <p:spPr>
              <a:xfrm>
                <a:off x="708825" y="8100628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" name="Google Shape;100;p13"/>
              <p:cNvCxnSpPr/>
              <p:nvPr/>
            </p:nvCxnSpPr>
            <p:spPr>
              <a:xfrm>
                <a:off x="708825" y="8378853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" name="Google Shape;101;p13"/>
              <p:cNvCxnSpPr/>
              <p:nvPr/>
            </p:nvCxnSpPr>
            <p:spPr>
              <a:xfrm>
                <a:off x="708825" y="8663728"/>
                <a:ext cx="2914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5858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02" name="Google Shape;102;p13"/>
            <p:cNvSpPr txBox="1"/>
            <p:nvPr/>
          </p:nvSpPr>
          <p:spPr>
            <a:xfrm>
              <a:off x="5889425" y="7381100"/>
              <a:ext cx="94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Total Price</a:t>
              </a:r>
              <a:endParaRPr b="1">
                <a:solidFill>
                  <a:srgbClr val="F9B33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536576" y="9170481"/>
            <a:ext cx="6483324" cy="1004193"/>
            <a:chOff x="536576" y="9170481"/>
            <a:chExt cx="6483324" cy="1004193"/>
          </a:xfrm>
        </p:grpSpPr>
        <p:sp>
          <p:nvSpPr>
            <p:cNvPr id="104" name="Google Shape;104;p13"/>
            <p:cNvSpPr/>
            <p:nvPr/>
          </p:nvSpPr>
          <p:spPr>
            <a:xfrm>
              <a:off x="543200" y="9512874"/>
              <a:ext cx="6476700" cy="661800"/>
            </a:xfrm>
            <a:prstGeom prst="rect">
              <a:avLst/>
            </a:prstGeom>
            <a:solidFill>
              <a:srgbClr val="FFFFFF">
                <a:alpha val="89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43200" y="9508324"/>
              <a:ext cx="6476700" cy="661800"/>
            </a:xfrm>
            <a:prstGeom prst="rect">
              <a:avLst/>
            </a:prstGeom>
            <a:noFill/>
            <a:ln cap="flat" cmpd="sng" w="28575">
              <a:solidFill>
                <a:srgbClr val="06111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536576" y="9170481"/>
              <a:ext cx="4266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E51035"/>
                  </a:solidFill>
                  <a:latin typeface="Arimo"/>
                  <a:ea typeface="Arimo"/>
                  <a:cs typeface="Arimo"/>
                  <a:sym typeface="Arimo"/>
                </a:rPr>
                <a:t>NOTES</a:t>
              </a:r>
              <a:endParaRPr b="1" sz="1600">
                <a:solidFill>
                  <a:srgbClr val="E51035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cxnSp>
          <p:nvCxnSpPr>
            <p:cNvPr id="107" name="Google Shape;107;p13"/>
            <p:cNvCxnSpPr/>
            <p:nvPr/>
          </p:nvCxnSpPr>
          <p:spPr>
            <a:xfrm>
              <a:off x="708825" y="9950049"/>
              <a:ext cx="6107700" cy="0"/>
            </a:xfrm>
            <a:prstGeom prst="straightConnector1">
              <a:avLst/>
            </a:prstGeom>
            <a:noFill/>
            <a:ln cap="flat" cmpd="sng" w="9525">
              <a:solidFill>
                <a:srgbClr val="85858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8" name="Google Shape;108;p13"/>
          <p:cNvGrpSpPr/>
          <p:nvPr/>
        </p:nvGrpSpPr>
        <p:grpSpPr>
          <a:xfrm>
            <a:off x="529975" y="1894625"/>
            <a:ext cx="6498600" cy="2626327"/>
            <a:chOff x="529975" y="1894625"/>
            <a:chExt cx="6498600" cy="2626327"/>
          </a:xfrm>
        </p:grpSpPr>
        <p:sp>
          <p:nvSpPr>
            <p:cNvPr id="109" name="Google Shape;109;p13"/>
            <p:cNvSpPr/>
            <p:nvPr/>
          </p:nvSpPr>
          <p:spPr>
            <a:xfrm>
              <a:off x="543200" y="1899175"/>
              <a:ext cx="6476700" cy="2605500"/>
            </a:xfrm>
            <a:prstGeom prst="rect">
              <a:avLst/>
            </a:prstGeom>
            <a:solidFill>
              <a:srgbClr val="FFFFFF">
                <a:alpha val="89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543200" y="1894625"/>
              <a:ext cx="6476700" cy="430500"/>
            </a:xfrm>
            <a:prstGeom prst="rect">
              <a:avLst/>
            </a:prstGeom>
            <a:solidFill>
              <a:srgbClr val="282D34"/>
            </a:solidFill>
            <a:ln cap="flat" cmpd="sng" w="28575">
              <a:solidFill>
                <a:srgbClr val="282D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529975" y="2325200"/>
              <a:ext cx="6498600" cy="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3"/>
            <p:cNvCxnSpPr/>
            <p:nvPr/>
          </p:nvCxnSpPr>
          <p:spPr>
            <a:xfrm>
              <a:off x="2060225" y="1894625"/>
              <a:ext cx="0" cy="261660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3"/>
            <p:cNvCxnSpPr/>
            <p:nvPr/>
          </p:nvCxnSpPr>
          <p:spPr>
            <a:xfrm>
              <a:off x="3756100" y="1894625"/>
              <a:ext cx="0" cy="261660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>
              <a:off x="4418575" y="1894625"/>
              <a:ext cx="0" cy="261660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3"/>
            <p:cNvCxnSpPr/>
            <p:nvPr/>
          </p:nvCxnSpPr>
          <p:spPr>
            <a:xfrm>
              <a:off x="5065566" y="1894625"/>
              <a:ext cx="0" cy="261660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13"/>
            <p:cNvCxnSpPr/>
            <p:nvPr/>
          </p:nvCxnSpPr>
          <p:spPr>
            <a:xfrm>
              <a:off x="5712558" y="1894625"/>
              <a:ext cx="0" cy="261660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13"/>
            <p:cNvCxnSpPr/>
            <p:nvPr/>
          </p:nvCxnSpPr>
          <p:spPr>
            <a:xfrm>
              <a:off x="6359550" y="1894625"/>
              <a:ext cx="0" cy="261660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13"/>
            <p:cNvCxnSpPr/>
            <p:nvPr/>
          </p:nvCxnSpPr>
          <p:spPr>
            <a:xfrm>
              <a:off x="543200" y="3775975"/>
              <a:ext cx="3213000" cy="0"/>
            </a:xfrm>
            <a:prstGeom prst="straightConnector1">
              <a:avLst/>
            </a:prstGeom>
            <a:noFill/>
            <a:ln cap="flat" cmpd="sng" w="2857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13"/>
            <p:cNvCxnSpPr/>
            <p:nvPr/>
          </p:nvCxnSpPr>
          <p:spPr>
            <a:xfrm>
              <a:off x="2066850" y="2689550"/>
              <a:ext cx="1695900" cy="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13"/>
            <p:cNvCxnSpPr/>
            <p:nvPr/>
          </p:nvCxnSpPr>
          <p:spPr>
            <a:xfrm>
              <a:off x="4418575" y="2689550"/>
              <a:ext cx="2610000" cy="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13"/>
            <p:cNvCxnSpPr/>
            <p:nvPr/>
          </p:nvCxnSpPr>
          <p:spPr>
            <a:xfrm>
              <a:off x="2066850" y="3040650"/>
              <a:ext cx="1695900" cy="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p13"/>
            <p:cNvCxnSpPr/>
            <p:nvPr/>
          </p:nvCxnSpPr>
          <p:spPr>
            <a:xfrm>
              <a:off x="4418575" y="3040650"/>
              <a:ext cx="2610000" cy="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13"/>
            <p:cNvCxnSpPr/>
            <p:nvPr/>
          </p:nvCxnSpPr>
          <p:spPr>
            <a:xfrm>
              <a:off x="2066850" y="3411625"/>
              <a:ext cx="1695900" cy="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13"/>
            <p:cNvCxnSpPr/>
            <p:nvPr/>
          </p:nvCxnSpPr>
          <p:spPr>
            <a:xfrm>
              <a:off x="4418575" y="3411625"/>
              <a:ext cx="2610000" cy="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13"/>
            <p:cNvCxnSpPr/>
            <p:nvPr/>
          </p:nvCxnSpPr>
          <p:spPr>
            <a:xfrm>
              <a:off x="2066850" y="4146950"/>
              <a:ext cx="1695900" cy="0"/>
            </a:xfrm>
            <a:prstGeom prst="straightConnector1">
              <a:avLst/>
            </a:prstGeom>
            <a:noFill/>
            <a:ln cap="flat" cmpd="sng" w="952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13"/>
            <p:cNvCxnSpPr/>
            <p:nvPr/>
          </p:nvCxnSpPr>
          <p:spPr>
            <a:xfrm>
              <a:off x="4418575" y="3775975"/>
              <a:ext cx="2601300" cy="0"/>
            </a:xfrm>
            <a:prstGeom prst="straightConnector1">
              <a:avLst/>
            </a:prstGeom>
            <a:noFill/>
            <a:ln cap="flat" cmpd="sng" w="28575">
              <a:solidFill>
                <a:srgbClr val="06111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7" name="Google Shape;127;p13"/>
            <p:cNvSpPr txBox="1"/>
            <p:nvPr/>
          </p:nvSpPr>
          <p:spPr>
            <a:xfrm>
              <a:off x="599525" y="1950950"/>
              <a:ext cx="146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Brand/Type</a:t>
              </a:r>
              <a:endParaRPr b="1" sz="1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2066850" y="1950950"/>
              <a:ext cx="146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Quantity</a:t>
              </a:r>
              <a:endParaRPr b="1" sz="1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3762750" y="1950950"/>
              <a:ext cx="65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20+</a:t>
              </a:r>
              <a:endParaRPr b="1" sz="1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4406425" y="1950950"/>
              <a:ext cx="65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60+</a:t>
              </a:r>
              <a:endParaRPr b="1" sz="1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5061150" y="1950950"/>
              <a:ext cx="65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100+</a:t>
              </a:r>
              <a:endParaRPr b="1" sz="1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5712550" y="1950950"/>
              <a:ext cx="65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200+</a:t>
              </a:r>
              <a:endParaRPr b="1" sz="1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6359525" y="1950950"/>
              <a:ext cx="65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500+</a:t>
              </a:r>
              <a:endParaRPr b="1" sz="1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599525" y="2286639"/>
              <a:ext cx="1467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TWW</a:t>
              </a:r>
              <a:r>
                <a:rPr b="1" lang="ru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b="1" lang="ru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rPr>
                <a:t>Men</a:t>
              </a:r>
              <a:endParaRPr b="1">
                <a:solidFill>
                  <a:srgbClr val="F9B33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2071820" y="2286650"/>
              <a:ext cx="83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rPr>
                <a:t>S-L</a:t>
              </a:r>
              <a:endParaRPr b="1">
                <a:solidFill>
                  <a:srgbClr val="F9B33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4425223" y="2326397"/>
              <a:ext cx="64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$8.50</a:t>
              </a:r>
              <a:endParaRPr b="1" sz="1200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5061148" y="2326397"/>
              <a:ext cx="64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$7.10</a:t>
              </a:r>
              <a:endParaRPr b="1" sz="1200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5712573" y="2326397"/>
              <a:ext cx="64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$5.00</a:t>
              </a:r>
              <a:endParaRPr b="1" sz="1200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9" name="Google Shape;139;p13"/>
            <p:cNvSpPr txBox="1"/>
            <p:nvPr/>
          </p:nvSpPr>
          <p:spPr>
            <a:xfrm>
              <a:off x="6363923" y="2326397"/>
              <a:ext cx="64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$5.50</a:t>
              </a:r>
              <a:endParaRPr b="1" sz="1200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140" name="Google Shape;140;p13"/>
            <p:cNvGrpSpPr/>
            <p:nvPr/>
          </p:nvGrpSpPr>
          <p:grpSpPr>
            <a:xfrm>
              <a:off x="2071820" y="2650638"/>
              <a:ext cx="4934703" cy="409047"/>
              <a:chOff x="2071820" y="2650638"/>
              <a:chExt cx="4934703" cy="409047"/>
            </a:xfrm>
          </p:grpSpPr>
          <p:sp>
            <p:nvSpPr>
              <p:cNvPr id="141" name="Google Shape;141;p13"/>
              <p:cNvSpPr txBox="1"/>
              <p:nvPr/>
            </p:nvSpPr>
            <p:spPr>
              <a:xfrm>
                <a:off x="2071820" y="2650638"/>
                <a:ext cx="836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F9B33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XL </a:t>
                </a:r>
                <a:endParaRPr b="1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2" name="Google Shape;142;p13"/>
              <p:cNvSpPr txBox="1"/>
              <p:nvPr/>
            </p:nvSpPr>
            <p:spPr>
              <a:xfrm>
                <a:off x="4425223" y="2690386"/>
                <a:ext cx="642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0" spcFirstLastPara="1" rIns="0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$8.50</a:t>
                </a:r>
                <a:endParaRPr b="1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3" name="Google Shape;143;p13"/>
              <p:cNvSpPr txBox="1"/>
              <p:nvPr/>
            </p:nvSpPr>
            <p:spPr>
              <a:xfrm>
                <a:off x="5061148" y="2690386"/>
                <a:ext cx="642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0" spcFirstLastPara="1" rIns="0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$12.25</a:t>
                </a:r>
                <a:endParaRPr b="1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4" name="Google Shape;144;p13"/>
              <p:cNvSpPr txBox="1"/>
              <p:nvPr/>
            </p:nvSpPr>
            <p:spPr>
              <a:xfrm>
                <a:off x="5712573" y="2690386"/>
                <a:ext cx="642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0" spcFirstLastPara="1" rIns="0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$9.50</a:t>
                </a:r>
                <a:endParaRPr b="1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5" name="Google Shape;145;p13"/>
              <p:cNvSpPr txBox="1"/>
              <p:nvPr/>
            </p:nvSpPr>
            <p:spPr>
              <a:xfrm>
                <a:off x="6363923" y="2690386"/>
                <a:ext cx="642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0" spcFirstLastPara="1" rIns="0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$9.50</a:t>
                </a:r>
                <a:endParaRPr b="1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6" name="Google Shape;146;p13"/>
              <p:cNvSpPr txBox="1"/>
              <p:nvPr/>
            </p:nvSpPr>
            <p:spPr>
              <a:xfrm>
                <a:off x="2882208" y="2650638"/>
                <a:ext cx="836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+$0.50</a:t>
                </a:r>
                <a:endParaRPr b="1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47" name="Google Shape;147;p13"/>
            <p:cNvGrpSpPr/>
            <p:nvPr/>
          </p:nvGrpSpPr>
          <p:grpSpPr>
            <a:xfrm>
              <a:off x="2071820" y="3031313"/>
              <a:ext cx="4934703" cy="400200"/>
              <a:chOff x="2071820" y="2650638"/>
              <a:chExt cx="4934703" cy="400200"/>
            </a:xfrm>
          </p:grpSpPr>
          <p:sp>
            <p:nvSpPr>
              <p:cNvPr id="148" name="Google Shape;148;p13"/>
              <p:cNvSpPr txBox="1"/>
              <p:nvPr/>
            </p:nvSpPr>
            <p:spPr>
              <a:xfrm>
                <a:off x="2071820" y="2650638"/>
                <a:ext cx="836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F9B33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XXL </a:t>
                </a:r>
                <a:endParaRPr b="1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9" name="Google Shape;149;p13"/>
              <p:cNvSpPr txBox="1"/>
              <p:nvPr/>
            </p:nvSpPr>
            <p:spPr>
              <a:xfrm>
                <a:off x="4365650" y="2670500"/>
                <a:ext cx="761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0" spcFirstLastPara="1" rIns="0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$12.50</a:t>
                </a:r>
                <a:endParaRPr b="1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50" name="Google Shape;150;p13"/>
              <p:cNvSpPr txBox="1"/>
              <p:nvPr/>
            </p:nvSpPr>
            <p:spPr>
              <a:xfrm>
                <a:off x="5061148" y="2670512"/>
                <a:ext cx="642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0" spcFirstLastPara="1" rIns="0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$11.30</a:t>
                </a:r>
                <a:endParaRPr b="1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51" name="Google Shape;151;p13"/>
              <p:cNvSpPr txBox="1"/>
              <p:nvPr/>
            </p:nvSpPr>
            <p:spPr>
              <a:xfrm>
                <a:off x="5668450" y="2670500"/>
                <a:ext cx="730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0" spcFirstLastPara="1" rIns="0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$12.50</a:t>
                </a:r>
                <a:endParaRPr b="1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52" name="Google Shape;152;p13"/>
              <p:cNvSpPr txBox="1"/>
              <p:nvPr/>
            </p:nvSpPr>
            <p:spPr>
              <a:xfrm>
                <a:off x="6363923" y="2670512"/>
                <a:ext cx="642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0" spcFirstLastPara="1" rIns="0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$8.50</a:t>
                </a:r>
                <a:endParaRPr b="1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53" name="Google Shape;153;p13"/>
              <p:cNvSpPr txBox="1"/>
              <p:nvPr/>
            </p:nvSpPr>
            <p:spPr>
              <a:xfrm>
                <a:off x="2882208" y="2650638"/>
                <a:ext cx="836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06111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+$1.00</a:t>
                </a:r>
                <a:endParaRPr b="1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154" name="Google Shape;154;p13"/>
            <p:cNvSpPr txBox="1"/>
            <p:nvPr/>
          </p:nvSpPr>
          <p:spPr>
            <a:xfrm>
              <a:off x="599525" y="3400037"/>
              <a:ext cx="1467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NWW </a:t>
              </a:r>
              <a:r>
                <a:rPr b="1" lang="ru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rPr>
                <a:t>Kids</a:t>
              </a:r>
              <a:endParaRPr b="1">
                <a:solidFill>
                  <a:srgbClr val="F9B33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5" name="Google Shape;155;p13"/>
            <p:cNvSpPr txBox="1"/>
            <p:nvPr/>
          </p:nvSpPr>
          <p:spPr>
            <a:xfrm>
              <a:off x="2071820" y="3400048"/>
              <a:ext cx="83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rPr>
                <a:t>S-XL</a:t>
              </a:r>
              <a:endParaRPr b="1">
                <a:solidFill>
                  <a:srgbClr val="F9B33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6" name="Google Shape;156;p13"/>
            <p:cNvSpPr txBox="1"/>
            <p:nvPr/>
          </p:nvSpPr>
          <p:spPr>
            <a:xfrm>
              <a:off x="4425223" y="3406672"/>
              <a:ext cx="64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$6.50</a:t>
              </a:r>
              <a:endParaRPr b="1" sz="1200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7" name="Google Shape;157;p13"/>
            <p:cNvSpPr txBox="1"/>
            <p:nvPr/>
          </p:nvSpPr>
          <p:spPr>
            <a:xfrm>
              <a:off x="5061148" y="3406672"/>
              <a:ext cx="64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$6.50</a:t>
              </a:r>
              <a:endParaRPr b="1" sz="1200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8" name="Google Shape;158;p13"/>
            <p:cNvSpPr txBox="1"/>
            <p:nvPr/>
          </p:nvSpPr>
          <p:spPr>
            <a:xfrm>
              <a:off x="5712573" y="3406672"/>
              <a:ext cx="64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$11.30</a:t>
              </a:r>
              <a:endParaRPr b="1" sz="1200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6363923" y="3406672"/>
              <a:ext cx="64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$6.50</a:t>
              </a:r>
              <a:endParaRPr b="1" sz="1200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3742875" y="3178075"/>
              <a:ext cx="682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rPr>
                <a:t>$15.00</a:t>
              </a:r>
              <a:endParaRPr b="1" sz="1200">
                <a:solidFill>
                  <a:srgbClr val="F9B33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1" name="Google Shape;161;p13"/>
            <p:cNvSpPr txBox="1"/>
            <p:nvPr/>
          </p:nvSpPr>
          <p:spPr>
            <a:xfrm>
              <a:off x="4425223" y="3949048"/>
              <a:ext cx="64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$11.00</a:t>
              </a:r>
              <a:endParaRPr b="1" sz="1200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5061148" y="3949048"/>
              <a:ext cx="64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$13.50</a:t>
              </a:r>
              <a:endParaRPr b="1" sz="1200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5712573" y="3949048"/>
              <a:ext cx="64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$8.00</a:t>
              </a:r>
              <a:endParaRPr b="1" sz="1200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4" name="Google Shape;164;p13"/>
            <p:cNvSpPr txBox="1"/>
            <p:nvPr/>
          </p:nvSpPr>
          <p:spPr>
            <a:xfrm>
              <a:off x="6363923" y="3949048"/>
              <a:ext cx="64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$9.00</a:t>
              </a:r>
              <a:endParaRPr b="1" sz="1200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599525" y="3756940"/>
              <a:ext cx="1467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NS </a:t>
              </a:r>
              <a:r>
                <a:rPr b="1" lang="ru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rPr>
                <a:t>Men</a:t>
              </a:r>
              <a:endParaRPr b="1">
                <a:solidFill>
                  <a:srgbClr val="F9B33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6" name="Google Shape;166;p13"/>
            <p:cNvSpPr txBox="1"/>
            <p:nvPr/>
          </p:nvSpPr>
          <p:spPr>
            <a:xfrm>
              <a:off x="2071820" y="3756950"/>
              <a:ext cx="83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rPr>
                <a:t>M-XL</a:t>
              </a:r>
              <a:endParaRPr b="1">
                <a:solidFill>
                  <a:srgbClr val="F9B33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7" name="Google Shape;167;p13"/>
            <p:cNvSpPr txBox="1"/>
            <p:nvPr/>
          </p:nvSpPr>
          <p:spPr>
            <a:xfrm>
              <a:off x="2886722" y="3756950"/>
              <a:ext cx="83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+$1.00</a:t>
              </a:r>
              <a:endParaRPr b="1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599525" y="4120741"/>
              <a:ext cx="1467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NS </a:t>
              </a:r>
              <a:r>
                <a:rPr b="1" lang="ru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rPr>
                <a:t>Lady</a:t>
              </a:r>
              <a:endParaRPr b="1">
                <a:solidFill>
                  <a:srgbClr val="F9B33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9" name="Google Shape;169;p13"/>
            <p:cNvSpPr txBox="1"/>
            <p:nvPr/>
          </p:nvSpPr>
          <p:spPr>
            <a:xfrm>
              <a:off x="2071820" y="4120752"/>
              <a:ext cx="83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F9B339"/>
                  </a:solidFill>
                  <a:latin typeface="DM Sans"/>
                  <a:ea typeface="DM Sans"/>
                  <a:cs typeface="DM Sans"/>
                  <a:sym typeface="DM Sans"/>
                </a:rPr>
                <a:t>M-XL</a:t>
              </a:r>
              <a:endParaRPr b="1">
                <a:solidFill>
                  <a:srgbClr val="F9B33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0" name="Google Shape;170;p13"/>
            <p:cNvSpPr txBox="1"/>
            <p:nvPr/>
          </p:nvSpPr>
          <p:spPr>
            <a:xfrm>
              <a:off x="2886722" y="4120752"/>
              <a:ext cx="83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61114"/>
                  </a:solidFill>
                  <a:latin typeface="DM Sans"/>
                  <a:ea typeface="DM Sans"/>
                  <a:cs typeface="DM Sans"/>
                  <a:sym typeface="DM Sans"/>
                </a:rPr>
                <a:t>+$1.00</a:t>
              </a:r>
              <a:endParaRPr b="1">
                <a:solidFill>
                  <a:srgbClr val="06111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43200" y="1894625"/>
              <a:ext cx="6476700" cy="2605500"/>
            </a:xfrm>
            <a:prstGeom prst="rect">
              <a:avLst/>
            </a:prstGeom>
            <a:noFill/>
            <a:ln cap="flat" cmpd="sng" w="28575">
              <a:solidFill>
                <a:srgbClr val="06111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